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65" r:id="rId3"/>
    <p:sldId id="275" r:id="rId4"/>
    <p:sldId id="266" r:id="rId5"/>
    <p:sldId id="277" r:id="rId6"/>
    <p:sldId id="280" r:id="rId7"/>
    <p:sldId id="267" r:id="rId8"/>
    <p:sldId id="271" r:id="rId9"/>
    <p:sldId id="281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94660"/>
  </p:normalViewPr>
  <p:slideViewPr>
    <p:cSldViewPr>
      <p:cViewPr varScale="1">
        <p:scale>
          <a:sx n="109" d="100"/>
          <a:sy n="109" d="100"/>
        </p:scale>
        <p:origin x="15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241CCC-35D3-46ED-8D44-8DCE92E84661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F03FB5-B97E-4FD7-9B2B-6EBEB6EF84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1142984"/>
            <a:ext cx="8633902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sr-Cyrl-R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Подршка родитељима</a:t>
            </a:r>
            <a:r>
              <a:rPr lang="sr-Cyrl-R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sr-Cyrl-R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sr-Cyrl-R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 поступати са децом у </a:t>
            </a:r>
            <a:endParaRPr lang="sr-Cyrl-R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sr-Cyrl-R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sr-Cyrl-R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итуацији ванредног стања поводом вируса Корона</a:t>
            </a:r>
            <a:endParaRPr lang="sr-Cyrl-R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5429264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>
                <a:solidFill>
                  <a:schemeClr val="accent2"/>
                </a:solidFill>
              </a:rPr>
              <a:t>2</a:t>
            </a:r>
            <a:r>
              <a:rPr lang="en-GB" sz="2000" b="1" dirty="0" smtClean="0">
                <a:solidFill>
                  <a:schemeClr val="accent2"/>
                </a:solidFill>
              </a:rPr>
              <a:t>7</a:t>
            </a:r>
            <a:r>
              <a:rPr lang="sr-Cyrl-RS" sz="2000" b="1" dirty="0" smtClean="0">
                <a:solidFill>
                  <a:schemeClr val="accent2"/>
                </a:solidFill>
              </a:rPr>
              <a:t>.03.2020.                                                                        Стручна служба </a:t>
            </a:r>
          </a:p>
          <a:p>
            <a:r>
              <a:rPr lang="sr-Cyrl-RS" sz="2000" b="1" dirty="0" smtClean="0">
                <a:solidFill>
                  <a:schemeClr val="accent2"/>
                </a:solidFill>
              </a:rPr>
              <a:t>                                                                                  ОШ “Душан Радовић” Пирот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pic>
        <p:nvPicPr>
          <p:cNvPr id="6" name="Picture 5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2714620"/>
            <a:ext cx="2714644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5338770" cy="6429396"/>
          </a:xfrm>
        </p:spPr>
        <p:txBody>
          <a:bodyPr>
            <a:normAutofit fontScale="92500" lnSpcReduction="20000"/>
          </a:bodyPr>
          <a:lstStyle/>
          <a:p>
            <a:endParaRPr lang="sr-Cyrl-RS" dirty="0" smtClean="0"/>
          </a:p>
          <a:p>
            <a:endParaRPr lang="sr-Cyrl-RS" dirty="0" smtClean="0"/>
          </a:p>
          <a:p>
            <a:r>
              <a:rPr lang="sr-Cyrl-RS" dirty="0" smtClean="0"/>
              <a:t>Покушајте да организујете дневне активности да буду што сличније Вашој дневној рутини, буђење у време као да је обичан радни дан, редовни оброци у току дана, одлазак на спавање у исто време. </a:t>
            </a:r>
          </a:p>
          <a:p>
            <a:r>
              <a:rPr lang="sr-Cyrl-RS" dirty="0" smtClean="0"/>
              <a:t>Испланирајте дан тако да свако заврши своје радне обавезе, а потом можете са децом да играте друштвене игре, слушате музику, вежбате заједно.</a:t>
            </a:r>
            <a:endParaRPr lang="en-US" dirty="0"/>
          </a:p>
        </p:txBody>
      </p:sp>
      <p:pic>
        <p:nvPicPr>
          <p:cNvPr id="4" name="Picture 3" descr="70385132-parents-and-kids-playing-chess-happy-family-having-good-time-together-illustr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071678"/>
            <a:ext cx="3143248" cy="3143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4071966" cy="6357982"/>
          </a:xfrm>
        </p:spPr>
        <p:txBody>
          <a:bodyPr>
            <a:noAutofit/>
          </a:bodyPr>
          <a:lstStyle/>
          <a:p>
            <a:r>
              <a:rPr lang="sr-Cyrl-RS" sz="2800" dirty="0" smtClean="0"/>
              <a:t>Хумор је јако важан у оваквој ситуацији. Можете се са децом играти пантомиме, гледати хумористичке серије и филмове примерене узрасту детета, причати смешне доживљаје из вашег детињства. </a:t>
            </a:r>
          </a:p>
          <a:p>
            <a:r>
              <a:rPr lang="sr-Cyrl-RS" sz="2800" dirty="0" smtClean="0"/>
              <a:t>Можете укључити децу у свакодневне активности: спремање куће, сређивање собе, заједничко кување. </a:t>
            </a:r>
          </a:p>
        </p:txBody>
      </p:sp>
      <p:pic>
        <p:nvPicPr>
          <p:cNvPr id="4" name="Picture 3" descr="78351349-stock-vector-father-mother-son-and-daughter-cleaning-home-together-housework-appliance-house-domestic-tools-spr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2714620"/>
            <a:ext cx="4043386" cy="3315577"/>
          </a:xfrm>
          <a:prstGeom prst="rect">
            <a:avLst/>
          </a:prstGeom>
        </p:spPr>
      </p:pic>
      <p:pic>
        <p:nvPicPr>
          <p:cNvPr id="5" name="Picture 4" descr="family-wearing-apron-cooking-chef-kitchen-family-wearing-apron-cooking-chef-kitchen-13476579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357166"/>
            <a:ext cx="4361909" cy="20773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686800" cy="4525963"/>
          </a:xfrm>
        </p:spPr>
        <p:txBody>
          <a:bodyPr/>
          <a:lstStyle/>
          <a:p>
            <a:r>
              <a:rPr lang="sr-Cyrl-RS" dirty="0" smtClean="0"/>
              <a:t>Сарађујте са Школом, морамо да бринемо једни о другима и да останемо код куће док све ово прође.</a:t>
            </a:r>
          </a:p>
          <a:p>
            <a:pPr>
              <a:buNone/>
            </a:pPr>
            <a:r>
              <a:rPr lang="sr-Cyrl-R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139169084-family-wearing-protective-medical-mask-for-prevent-virus-dad-mom-daughter-son-wearing-a-surgical-m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928934"/>
            <a:ext cx="4429136" cy="3543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RS" sz="2800" dirty="0" smtClean="0"/>
              <a:t>Поштовани родитељи, </a:t>
            </a:r>
          </a:p>
          <a:p>
            <a:pPr>
              <a:buNone/>
            </a:pPr>
            <a:r>
              <a:rPr lang="sr-Cyrl-RS" sz="2800" dirty="0" smtClean="0"/>
              <a:t>    Овом пр</a:t>
            </a:r>
            <a:r>
              <a:rPr lang="en-GB" sz="2800" dirty="0" smtClean="0"/>
              <a:t>e</a:t>
            </a:r>
            <a:r>
              <a:rPr lang="sr-Cyrl-RS" sz="2800" dirty="0" smtClean="0"/>
              <a:t>зентацијом желимо да Вам пружимо подршку у новонасталој, ванредној ситуацији. Ви сте наши партнери у процесу образовања и васпитања Ваше деце</a:t>
            </a:r>
            <a:r>
              <a:rPr lang="en-GB" sz="2800" dirty="0" smtClean="0"/>
              <a:t>,</a:t>
            </a:r>
            <a:r>
              <a:rPr lang="sr-Cyrl-RS" sz="2800" dirty="0" smtClean="0"/>
              <a:t> а наших ученика. </a:t>
            </a:r>
          </a:p>
          <a:p>
            <a:pPr>
              <a:buNone/>
            </a:pPr>
            <a:r>
              <a:rPr lang="sr-Cyrl-RS" sz="2800" dirty="0" smtClean="0"/>
              <a:t>    Наша школа и наши наставници су се брзо снашли у насталим околностима захваљујући процесу дигитализације кроз коју смо прошли, и трудимо се да Ваша деца имају што квалитетнију наставу на даљину од првог дана.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800" dirty="0" smtClean="0"/>
              <a:t>Као што се променио начин нашег рада, тако се променио и начин живота свих нас, зато  морамо да се организујемо на другачији начин, школа, ученици и Ви родитељи. </a:t>
            </a:r>
          </a:p>
          <a:p>
            <a:r>
              <a:rPr lang="sr-Cyrl-RS" sz="2800" dirty="0" smtClean="0"/>
              <a:t>Ваша улога у учењу на даљину је важна, јер сте углавном у кући, са својом децом, и пожељно је да пратите њихов рад и да им помогнете да се лакше прилагоде таквом начину учења.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501122" cy="5143536"/>
          </a:xfrm>
        </p:spPr>
        <p:txBody>
          <a:bodyPr>
            <a:normAutofit/>
          </a:bodyPr>
          <a:lstStyle/>
          <a:p>
            <a:endParaRPr lang="sr-Cyrl-RS" sz="2800" dirty="0" smtClean="0"/>
          </a:p>
          <a:p>
            <a:endParaRPr lang="sr-Cyrl-RS" sz="2800" dirty="0" smtClean="0"/>
          </a:p>
          <a:p>
            <a:r>
              <a:rPr lang="sr-Cyrl-RS" sz="2800" dirty="0" smtClean="0"/>
              <a:t>Период рада од куће и одвојеност од друштвеног живота, који је у ситуацији епидемије јако важан како се не би ширила, може бити</a:t>
            </a:r>
            <a:r>
              <a:rPr lang="en-US" sz="2800" dirty="0" smtClean="0"/>
              <a:t> </a:t>
            </a:r>
            <a:r>
              <a:rPr lang="sr-Cyrl-RS" sz="2800" dirty="0" smtClean="0"/>
              <a:t>непријатан и стресан. Из тог разлога желимо да </a:t>
            </a:r>
            <a:r>
              <a:rPr lang="sr-Cyrl-RS" sz="2800" dirty="0"/>
              <a:t>В</a:t>
            </a:r>
            <a:r>
              <a:rPr lang="sr-Cyrl-RS" sz="2800" dirty="0" smtClean="0"/>
              <a:t>ам дамо пар савета како бисте тај период лакше превазишли.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4525963"/>
          </a:xfrm>
        </p:spPr>
        <p:txBody>
          <a:bodyPr>
            <a:norm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Важан је Ваш став према учењу, јер деца уче по моделу. Ви најбоље познајете своје дете, његове јаке стране, таленте,  мане и слабости, зато им је у овом тренутку битна  Ваша подршка, како би лакше савладали градиво  у измењеним условима. Похвалите дете  за сваки труд и  напредак.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Мотивишите их  да им праћење наставе путем РТС-а, или учествовање у ономе што нуде наставници путем дигиталне учионице,</a:t>
            </a:r>
            <a:r>
              <a:rPr lang="en-GB" sz="3000" dirty="0" smtClean="0"/>
              <a:t> </a:t>
            </a:r>
            <a:r>
              <a:rPr lang="sr-Cyrl-RS" sz="3000" dirty="0" smtClean="0"/>
              <a:t>платформе </a:t>
            </a:r>
            <a:r>
              <a:rPr lang="en-GB" sz="3000" dirty="0" smtClean="0"/>
              <a:t>Microsoft Teams</a:t>
            </a:r>
            <a:r>
              <a:rPr lang="sr-Cyrl-RS" sz="3000" dirty="0" smtClean="0"/>
              <a:t>-а, Вибера, СМС порука, </a:t>
            </a:r>
            <a:r>
              <a:rPr lang="ru-RU" sz="3000" dirty="0" smtClean="0"/>
              <a:t> постане дневна рутина, као што је  одлазак  у школу.</a:t>
            </a:r>
          </a:p>
          <a:p>
            <a:pPr>
              <a:buNone/>
            </a:pPr>
            <a:endParaRPr lang="ru-RU" sz="3000" dirty="0" smtClean="0"/>
          </a:p>
          <a:p>
            <a:r>
              <a:rPr lang="ru-RU" sz="3000" dirty="0" smtClean="0"/>
              <a:t>Објасните детету да је важно да слуша упутства наставника, да буде уз рачунар, ТВ или телефон у одређено време, да је то његов час, и да ће његов уложени труд бити вреднован, као да прати наставу из учионице у школи.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428580"/>
            <a:ext cx="4500594" cy="4643494"/>
          </a:xfrm>
        </p:spPr>
        <p:txBody>
          <a:bodyPr>
            <a:noAutofit/>
          </a:bodyPr>
          <a:lstStyle/>
          <a:p>
            <a:r>
              <a:rPr lang="sr-Cyrl-RS" sz="2800" dirty="0" smtClean="0"/>
              <a:t>Што се тиче живота у кући и времена проведеног углавном у затвореном простору, потрудите се да га заједно са дететом креативно проведете. Не показујте пред децом страх, узнемиреност, већ им објасните да тако тренутно мора да буде, образлажући реално ситуацију у којој смо се сви нашли. </a:t>
            </a:r>
          </a:p>
        </p:txBody>
      </p:sp>
      <p:pic>
        <p:nvPicPr>
          <p:cNvPr id="4" name="Picture 3" descr="mom-is-talking-to-her-son-concept-of-clip-art-vector_csp688315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1643050"/>
            <a:ext cx="3815073" cy="3984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5357850" cy="5500726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/>
              <a:t>Ако дете испољи узнемиреност или промени понашање кажите да Ви бринете о њему . Укажите детету и на оно што оно само може да учини у овој ситуацији: да редовно пере руке, не додирује рукама лице, да се здраво храни, редовно прати наставу од куће, ради лагане физичке вежбе, чита...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arent-talking-to-child-clipart-image-royalty-free-parent-and-child-talking-clip-art-vector-parent-child-to-image-clipart-talking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08" y="1643050"/>
            <a:ext cx="3286148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686800" cy="4525963"/>
          </a:xfrm>
        </p:spPr>
        <p:txBody>
          <a:bodyPr/>
          <a:lstStyle/>
          <a:p>
            <a:r>
              <a:rPr lang="sr-Cyrl-RS" dirty="0" smtClean="0"/>
              <a:t>Водите рачуна којим информацијама је дете изложено. На телевизији и на интернету има различитих информација које нису примерене узрасту детета. </a:t>
            </a:r>
          </a:p>
          <a:p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429000"/>
            <a:ext cx="3357586" cy="314050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584</TotalTime>
  <Words>618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Franklin Gothic Book</vt:lpstr>
      <vt:lpstr>Franklin Gothic Medium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Dejan Kocic</cp:lastModifiedBy>
  <cp:revision>24</cp:revision>
  <dcterms:created xsi:type="dcterms:W3CDTF">2020-03-24T16:41:46Z</dcterms:created>
  <dcterms:modified xsi:type="dcterms:W3CDTF">2020-03-27T11:09:50Z</dcterms:modified>
</cp:coreProperties>
</file>